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9"/>
  </p:notesMasterIdLst>
  <p:handoutMasterIdLst>
    <p:handoutMasterId r:id="rId10"/>
  </p:handoutMasterIdLst>
  <p:sldIdLst>
    <p:sldId id="413" r:id="rId2"/>
    <p:sldId id="415" r:id="rId3"/>
    <p:sldId id="414" r:id="rId4"/>
    <p:sldId id="416" r:id="rId5"/>
    <p:sldId id="417" r:id="rId6"/>
    <p:sldId id="418" r:id="rId7"/>
    <p:sldId id="419" r:id="rId8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6600"/>
    <a:srgbClr val="004DE6"/>
    <a:srgbClr val="CDFFE4"/>
    <a:srgbClr val="40AEF2"/>
    <a:srgbClr val="0E86D0"/>
    <a:srgbClr val="81F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36" autoAdjust="0"/>
    <p:restoredTop sz="95708" autoAdjust="0"/>
  </p:normalViewPr>
  <p:slideViewPr>
    <p:cSldViewPr>
      <p:cViewPr>
        <p:scale>
          <a:sx n="100" d="100"/>
          <a:sy n="100" d="100"/>
        </p:scale>
        <p:origin x="-768" y="-4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8AFA46-EFDB-4232-94DA-0088BEAC5AA8}" type="datetimeFigureOut">
              <a:rPr lang="ru-RU"/>
              <a:pPr>
                <a:defRPr/>
              </a:pPr>
              <a:t>27.04.2017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64FC7C3-BCBE-4DB2-B9FD-3D9222FB6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511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979" tIns="45990" rIns="91979" bIns="4599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9EFBB42-DC5C-4C89-A0C6-EE71F27B00F7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79" tIns="45990" rIns="91979" bIns="4599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979" tIns="45990" rIns="91979" bIns="4599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979" tIns="45990" rIns="91979" bIns="4599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BB8833B-82C2-4A27-96BE-525A496549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281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59" tIns="46029" rIns="92059" bIns="46029" anchor="b"/>
          <a:lstStyle/>
          <a:p>
            <a:pPr algn="r"/>
            <a:fld id="{9A350462-D9EB-43CE-8860-12CACFC81355}" type="slidenum">
              <a:rPr lang="ru-RU" sz="1200">
                <a:cs typeface="Arial" charset="0"/>
              </a:rPr>
              <a:pPr algn="r"/>
              <a:t>1</a:t>
            </a:fld>
            <a:endParaRPr lang="ru-RU" sz="1200">
              <a:cs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08D2B-59CA-4593-942B-E75C6D55EF2D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45AC8-BAD1-4678-87E2-12787BA8D5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F14F3-DCF0-47AF-BF1F-A407DC90F79B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4EA70-452D-4108-BA18-28A486604B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9B692-0E87-4C70-8C97-9B5D029D8246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52FC9-C746-48E3-AB5F-D9CBBFAE49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DAAB6-DC0E-49C5-907A-C33ED22C35D4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E29A8-E022-46B4-B594-28755F4424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9DAA3-F8D9-4B8B-841D-C79E94A7EE48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1FF8D-A021-4497-B840-82732F455C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40295-337D-4911-825E-9B015B0B5024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59A62-B4A9-4FDD-83D7-CF2C154961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5B828-4D85-4A18-B27F-E3CD33D50C00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BF39B-D774-4591-BDF6-22ABBBCA1F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EA3A4-9933-456D-8603-09E0E773DD72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B11B4-7314-4E17-9FF9-721C07D8DAE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7E420-1FB5-494F-A53B-CB34AA56E352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EB728-16E2-4613-A9A5-CB8363377C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344A6-BC1A-471D-BB14-17AC0DA2D33B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8B83F-39EF-465F-BB13-950753389C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F7973-7E93-4C11-A7A8-81387A8CF5AA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7DA8A-306D-462C-A57D-431486DB59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E022C6-5A3C-4EEC-9B4C-B56E8ED39DE5}" type="datetimeFigureOut">
              <a:rPr lang="ru-RU"/>
              <a:pPr>
                <a:defRPr/>
              </a:pPr>
              <a:t>27.04.2017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8ADB9C-65F7-43E2-B727-705B61F5BA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2" r:id="rId2"/>
    <p:sldLayoutId id="2147483801" r:id="rId3"/>
    <p:sldLayoutId id="2147483800" r:id="rId4"/>
    <p:sldLayoutId id="2147483799" r:id="rId5"/>
    <p:sldLayoutId id="2147483798" r:id="rId6"/>
    <p:sldLayoutId id="2147483797" r:id="rId7"/>
    <p:sldLayoutId id="2147483796" r:id="rId8"/>
    <p:sldLayoutId id="2147483795" r:id="rId9"/>
    <p:sldLayoutId id="2147483794" r:id="rId10"/>
    <p:sldLayoutId id="214748379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_________Microsoft_Word1.docx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1EF1A-234F-4AB2-BED2-A0BB9645A5A5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71550" y="0"/>
            <a:ext cx="7416800" cy="336391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MinAdmin\Desktop\застав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71" y="717542"/>
            <a:ext cx="4104456" cy="307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493" y="51470"/>
            <a:ext cx="1200274" cy="5092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0" y="4659313"/>
            <a:ext cx="9072563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одзаголовок 2"/>
          <p:cNvSpPr>
            <a:spLocks noGrp="1"/>
          </p:cNvSpPr>
          <p:nvPr/>
        </p:nvSpPr>
        <p:spPr>
          <a:xfrm>
            <a:off x="4536281" y="3795885"/>
            <a:ext cx="4500215" cy="86342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Л.Н.Кирюхина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аместитель начальника отдела образования по воспитательной работе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67494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Профилактика   экстремистских   проявлений  и терроризма</a:t>
            </a:r>
            <a:endParaRPr lang="ru-RU" sz="2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Tester\Рабочий стол\58ff577139b028.260356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5486"/>
            <a:ext cx="3399099" cy="480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93" y="123478"/>
            <a:ext cx="1200274" cy="502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067944" y="195486"/>
            <a:ext cx="4736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Письмо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Министерства  образования и науки   РТ от 04.04.2017  №30/1538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0" y="4659313"/>
            <a:ext cx="9072563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629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97" y="96119"/>
            <a:ext cx="3744416" cy="4905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7" y="1110655"/>
            <a:ext cx="4520959" cy="2025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83968" y="195486"/>
            <a:ext cx="4520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Приказ  МКУ «Отдел образования АМР» от 11.04.2017 №154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099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93" y="123478"/>
            <a:ext cx="1200274" cy="502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0" y="4659313"/>
            <a:ext cx="9072563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9601515"/>
              </p:ext>
            </p:extLst>
          </p:nvPr>
        </p:nvGraphicFramePr>
        <p:xfrm>
          <a:off x="899592" y="198209"/>
          <a:ext cx="7470301" cy="4705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Acrobat Document" r:id="rId4" imgW="8029575" imgH="5829300" progId="AcroExch.Document.7">
                  <p:embed/>
                </p:oleObj>
              </mc:Choice>
              <mc:Fallback>
                <p:oleObj name="Acrobat Document" r:id="rId4" imgW="8029575" imgH="582930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99592" y="198209"/>
                        <a:ext cx="7470301" cy="47052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0519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493" y="123478"/>
            <a:ext cx="1200274" cy="502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C:\Documents and Settings\Tester\Рабочий стол\Scan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-28947"/>
            <a:ext cx="6887250" cy="500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151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93" y="123478"/>
            <a:ext cx="1200274" cy="502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Наталья\AppData\Local\Microsoft\Windows\INetCache\Content.Word\постановление по профилактике терроризма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10112"/>
            <a:ext cx="2808312" cy="40734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187624" y="195486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</a:rPr>
              <a:t>МУНИЦИПАЛЬНАЯ ПРОГРАММА</a:t>
            </a:r>
          </a:p>
          <a:p>
            <a:pPr algn="ctr"/>
            <a:r>
              <a:rPr lang="ru-RU" sz="1600" b="1" dirty="0">
                <a:solidFill>
                  <a:schemeClr val="tx2"/>
                </a:solidFill>
              </a:rPr>
              <a:t> по профилактике терроризма и экстремизма в Алексеевском муниципальном районе Республики Татарстан на 2016-2018 годы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5708237"/>
              </p:ext>
            </p:extLst>
          </p:nvPr>
        </p:nvGraphicFramePr>
        <p:xfrm>
          <a:off x="4644008" y="843558"/>
          <a:ext cx="307307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Документ" r:id="rId6" imgW="6090910" imgH="9121437" progId="Word.Document.12">
                  <p:embed/>
                </p:oleObj>
              </mc:Choice>
              <mc:Fallback>
                <p:oleObj name="Документ" r:id="rId6" imgW="6090910" imgH="912143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44008" y="843558"/>
                        <a:ext cx="3073077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3274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493" y="123478"/>
            <a:ext cx="1200274" cy="502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0" y="4659313"/>
            <a:ext cx="9072563" cy="433387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Татарстан»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483518"/>
            <a:ext cx="62646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Arial Black" pitchFamily="34" charset="0"/>
              </a:rPr>
              <a:t>Р</a:t>
            </a:r>
            <a:r>
              <a:rPr lang="ru-RU" sz="3200" dirty="0" smtClean="0">
                <a:latin typeface="Arial Black" pitchFamily="34" charset="0"/>
              </a:rPr>
              <a:t>абота </a:t>
            </a:r>
            <a:r>
              <a:rPr lang="ru-RU" sz="3200" dirty="0">
                <a:latin typeface="Arial Black" pitchFamily="34" charset="0"/>
              </a:rPr>
              <a:t>должна быть построена </a:t>
            </a:r>
            <a:r>
              <a:rPr lang="ru-RU" sz="3200" dirty="0" smtClean="0">
                <a:latin typeface="Arial Black" pitchFamily="34" charset="0"/>
              </a:rPr>
              <a:t> на профилактике   </a:t>
            </a:r>
            <a:r>
              <a:rPr lang="ru-RU" sz="3200" dirty="0">
                <a:latin typeface="Arial Black" pitchFamily="34" charset="0"/>
              </a:rPr>
              <a:t>вредных привычек </a:t>
            </a:r>
            <a:r>
              <a:rPr lang="ru-RU" sz="3200" dirty="0" smtClean="0">
                <a:latin typeface="Arial Black" pitchFamily="34" charset="0"/>
              </a:rPr>
              <a:t> и  негативных отклонений  </a:t>
            </a:r>
            <a:r>
              <a:rPr lang="ru-RU" sz="3200" dirty="0">
                <a:latin typeface="Arial Black" pitchFamily="34" charset="0"/>
              </a:rPr>
              <a:t>в </a:t>
            </a:r>
            <a:r>
              <a:rPr lang="ru-RU" sz="3200" dirty="0" smtClean="0">
                <a:latin typeface="Arial Black" pitchFamily="34" charset="0"/>
              </a:rPr>
              <a:t> поведении детей  </a:t>
            </a:r>
            <a:r>
              <a:rPr lang="ru-RU" sz="3200" dirty="0">
                <a:latin typeface="Arial Black" pitchFamily="34" charset="0"/>
              </a:rPr>
              <a:t>и </a:t>
            </a:r>
            <a:r>
              <a:rPr lang="ru-RU" sz="3200" dirty="0" smtClean="0">
                <a:latin typeface="Arial Black" pitchFamily="34" charset="0"/>
              </a:rPr>
              <a:t> подростков</a:t>
            </a:r>
            <a:r>
              <a:rPr lang="ru-RU" sz="3200" dirty="0">
                <a:latin typeface="Arial Black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91235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9473</TotalTime>
  <Words>96</Words>
  <Application>Microsoft Office PowerPoint</Application>
  <PresentationFormat>Экран (16:9)</PresentationFormat>
  <Paragraphs>14</Paragraphs>
  <Slides>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Тема Office</vt:lpstr>
      <vt:lpstr>Acrobat Document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Afanaseva</dc:creator>
  <cp:lastModifiedBy>Teacher</cp:lastModifiedBy>
  <cp:revision>970</cp:revision>
  <cp:lastPrinted>2015-11-12T11:09:03Z</cp:lastPrinted>
  <dcterms:created xsi:type="dcterms:W3CDTF">2014-03-04T07:12:45Z</dcterms:created>
  <dcterms:modified xsi:type="dcterms:W3CDTF">2017-04-27T05:45:52Z</dcterms:modified>
</cp:coreProperties>
</file>